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605" r:id="rId10"/>
    <p:sldId id="578" r:id="rId11"/>
    <p:sldId id="579" r:id="rId12"/>
    <p:sldId id="606" r:id="rId13"/>
    <p:sldId id="580" r:id="rId14"/>
    <p:sldId id="607" r:id="rId15"/>
    <p:sldId id="581" r:id="rId16"/>
    <p:sldId id="608" r:id="rId17"/>
    <p:sldId id="582" r:id="rId18"/>
    <p:sldId id="583" r:id="rId19"/>
    <p:sldId id="609" r:id="rId20"/>
    <p:sldId id="584" r:id="rId21"/>
    <p:sldId id="585" r:id="rId22"/>
    <p:sldId id="610" r:id="rId23"/>
    <p:sldId id="586" r:id="rId24"/>
    <p:sldId id="587" r:id="rId25"/>
    <p:sldId id="611" r:id="rId26"/>
    <p:sldId id="588" r:id="rId27"/>
    <p:sldId id="589" r:id="rId28"/>
    <p:sldId id="612" r:id="rId29"/>
    <p:sldId id="590" r:id="rId30"/>
    <p:sldId id="591" r:id="rId31"/>
    <p:sldId id="592" r:id="rId32"/>
    <p:sldId id="593" r:id="rId33"/>
    <p:sldId id="594" r:id="rId34"/>
    <p:sldId id="595" r:id="rId35"/>
    <p:sldId id="596" r:id="rId36"/>
    <p:sldId id="597" r:id="rId37"/>
    <p:sldId id="598" r:id="rId38"/>
    <p:sldId id="599" r:id="rId39"/>
    <p:sldId id="600" r:id="rId40"/>
    <p:sldId id="613" r:id="rId41"/>
    <p:sldId id="601" r:id="rId42"/>
    <p:sldId id="602" r:id="rId43"/>
    <p:sldId id="603" r:id="rId44"/>
    <p:sldId id="614" r:id="rId45"/>
    <p:sldId id="604" r:id="rId46"/>
    <p:sldId id="615" r:id="rId47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296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88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15.png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16.png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7.png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image" Target="../media/image19.png"/><Relationship Id="rId3" Type="http://schemas.openxmlformats.org/officeDocument/2006/relationships/tags" Target="../tags/tag28.xml"/><Relationship Id="rId2" Type="http://schemas.openxmlformats.org/officeDocument/2006/relationships/image" Target="../media/image18.png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image" Target="../media/image20.png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2" Type="http://schemas.openxmlformats.org/officeDocument/2006/relationships/image" Target="../media/image21.png"/><Relationship Id="rId1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tags" Target="../tags/tag36.xml"/><Relationship Id="rId2" Type="http://schemas.openxmlformats.org/officeDocument/2006/relationships/image" Target="../media/image23.png"/><Relationship Id="rId1" Type="http://schemas.openxmlformats.org/officeDocument/2006/relationships/tags" Target="../tags/tag3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6.png"/><Relationship Id="rId1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27.png"/><Relationship Id="rId1" Type="http://schemas.openxmlformats.org/officeDocument/2006/relationships/tags" Target="../tags/tag4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9.png"/><Relationship Id="rId3" Type="http://schemas.openxmlformats.org/officeDocument/2006/relationships/tags" Target="../tags/tag45.xml"/><Relationship Id="rId2" Type="http://schemas.openxmlformats.org/officeDocument/2006/relationships/image" Target="../media/image28.png"/><Relationship Id="rId1" Type="http://schemas.openxmlformats.org/officeDocument/2006/relationships/tags" Target="../tags/tag44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2" Type="http://schemas.openxmlformats.org/officeDocument/2006/relationships/image" Target="../media/image30.png"/><Relationship Id="rId1" Type="http://schemas.openxmlformats.org/officeDocument/2006/relationships/tags" Target="../tags/tag4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1.xml"/><Relationship Id="rId2" Type="http://schemas.openxmlformats.org/officeDocument/2006/relationships/image" Target="../media/image31.png"/><Relationship Id="rId1" Type="http://schemas.openxmlformats.org/officeDocument/2006/relationships/tags" Target="../tags/tag50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2" Type="http://schemas.openxmlformats.org/officeDocument/2006/relationships/image" Target="../media/image32.png"/><Relationship Id="rId1" Type="http://schemas.openxmlformats.org/officeDocument/2006/relationships/tags" Target="../tags/tag5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tags" Target="../tags/tag54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tags" Target="../tags/tag5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35.png"/><Relationship Id="rId1" Type="http://schemas.openxmlformats.org/officeDocument/2006/relationships/tags" Target="../tags/tag56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36.png"/><Relationship Id="rId1" Type="http://schemas.openxmlformats.org/officeDocument/2006/relationships/tags" Target="../tags/tag59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37.png"/><Relationship Id="rId1" Type="http://schemas.openxmlformats.org/officeDocument/2006/relationships/tags" Target="../tags/tag62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38.png"/><Relationship Id="rId1" Type="http://schemas.openxmlformats.org/officeDocument/2006/relationships/tags" Target="../tags/tag65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67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68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tags" Target="../tags/tag69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42.png"/><Relationship Id="rId1" Type="http://schemas.openxmlformats.org/officeDocument/2006/relationships/tags" Target="../tags/tag70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43.png"/><Relationship Id="rId1" Type="http://schemas.openxmlformats.org/officeDocument/2006/relationships/tags" Target="../tags/tag73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44.png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6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2" Type="http://schemas.openxmlformats.org/officeDocument/2006/relationships/image" Target="../media/image45.png"/><Relationship Id="rId1" Type="http://schemas.openxmlformats.org/officeDocument/2006/relationships/tags" Target="../tags/tag80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46.png"/><Relationship Id="rId1" Type="http://schemas.openxmlformats.org/officeDocument/2006/relationships/tags" Target="../tags/tag82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png"/><Relationship Id="rId3" Type="http://schemas.openxmlformats.org/officeDocument/2006/relationships/tags" Target="../tags/tag85.xml"/><Relationship Id="rId2" Type="http://schemas.openxmlformats.org/officeDocument/2006/relationships/image" Target="../media/image47.png"/><Relationship Id="rId1" Type="http://schemas.openxmlformats.org/officeDocument/2006/relationships/tags" Target="../tags/tag84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tags" Target="../tags/tag8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tags" Target="../tags/tag8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7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2320" y="2471420"/>
            <a:ext cx="808672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2755" y="493395"/>
            <a:ext cx="7619365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935" y="476885"/>
            <a:ext cx="7892415" cy="515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8175" y="827405"/>
            <a:ext cx="8501380" cy="48285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935" y="486410"/>
            <a:ext cx="7433945" cy="53587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832850" y="1053465"/>
            <a:ext cx="493395" cy="36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3725" y="549275"/>
            <a:ext cx="6847205" cy="53505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855595" y="4869180"/>
            <a:ext cx="7101205" cy="110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85925" y="1071245"/>
            <a:ext cx="8820150" cy="47148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933700" y="2421890"/>
            <a:ext cx="7356475" cy="1264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757170" y="4509135"/>
            <a:ext cx="7616190" cy="1170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7870" y="405130"/>
            <a:ext cx="6047740" cy="2191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06825" y="2707005"/>
            <a:ext cx="5547360" cy="336105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674735" y="863600"/>
            <a:ext cx="438150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8850" y="976630"/>
            <a:ext cx="8126730" cy="43713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80285" y="2853690"/>
            <a:ext cx="8075295" cy="244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10059035" y="5196840"/>
            <a:ext cx="746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(C)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8975" y="549275"/>
            <a:ext cx="5972175" cy="538734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488690" y="1845310"/>
            <a:ext cx="5556885" cy="4201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485140"/>
            <a:ext cx="6526530" cy="544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8095" y="795020"/>
            <a:ext cx="71151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79675" y="692785"/>
            <a:ext cx="8111490" cy="1826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96820" y="2493645"/>
            <a:ext cx="8123555" cy="31248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9900" y="781050"/>
            <a:ext cx="61722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7445" y="664210"/>
            <a:ext cx="7576820" cy="52984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16950" y="2997200"/>
            <a:ext cx="949325" cy="49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596630" y="4578350"/>
            <a:ext cx="889635" cy="603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4460" y="886460"/>
            <a:ext cx="7733030" cy="50292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903970" y="1556385"/>
            <a:ext cx="889635" cy="603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883650" y="4004310"/>
            <a:ext cx="868680" cy="637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764540"/>
            <a:ext cx="65532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05175" y="3571875"/>
            <a:ext cx="6086475" cy="19240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936365" y="2111375"/>
            <a:ext cx="5773420" cy="1274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820160" y="4452620"/>
            <a:ext cx="5873115" cy="913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4995" y="470535"/>
            <a:ext cx="6833235" cy="55556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07170" y="1036320"/>
            <a:ext cx="511175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8090" y="980440"/>
            <a:ext cx="7891145" cy="42494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261235" y="3429000"/>
            <a:ext cx="8168005" cy="1913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9400" y="1499870"/>
            <a:ext cx="6553200" cy="38576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215640" y="2421255"/>
            <a:ext cx="6062345" cy="288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5320" y="1104900"/>
            <a:ext cx="58007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1825" y="871220"/>
            <a:ext cx="58483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0" y="804545"/>
            <a:ext cx="70104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8925" y="1590675"/>
            <a:ext cx="6534150" cy="36766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389620" y="2040890"/>
            <a:ext cx="511175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216275" y="4436745"/>
            <a:ext cx="5932170" cy="901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95575" y="1571625"/>
            <a:ext cx="7277735" cy="34861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706495" y="2493645"/>
            <a:ext cx="5926455" cy="935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791585" y="4005580"/>
            <a:ext cx="5932170" cy="901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9500" y="599440"/>
            <a:ext cx="5180965" cy="542036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935730" y="5013325"/>
            <a:ext cx="5181600" cy="975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967345" y="981075"/>
            <a:ext cx="489585" cy="314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0" y="1362075"/>
            <a:ext cx="5867400" cy="41338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503930" y="3068955"/>
            <a:ext cx="5588000" cy="2366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48100" y="400050"/>
            <a:ext cx="4851400" cy="564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2045" y="480060"/>
            <a:ext cx="486727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1020" y="694055"/>
            <a:ext cx="6428740" cy="514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0425" y="486410"/>
            <a:ext cx="7494270" cy="561911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95970" y="3573145"/>
            <a:ext cx="587375" cy="359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883400" y="5525135"/>
            <a:ext cx="772795" cy="30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6820" y="509270"/>
            <a:ext cx="8135620" cy="52641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840595" y="2205355"/>
            <a:ext cx="604520" cy="373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315075" y="2795270"/>
            <a:ext cx="2320925" cy="41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9185275" y="4505960"/>
            <a:ext cx="746125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2085" y="1052830"/>
            <a:ext cx="6877050" cy="424053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696970" y="2359660"/>
            <a:ext cx="5684520" cy="92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658870" y="4321175"/>
            <a:ext cx="5753735" cy="826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765175"/>
            <a:ext cx="57150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3930" y="3285490"/>
            <a:ext cx="5657850" cy="2286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255635" y="1196975"/>
            <a:ext cx="493395" cy="36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576320" y="4869180"/>
            <a:ext cx="5356225" cy="701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4250" y="427355"/>
            <a:ext cx="5491480" cy="564451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863975" y="2061210"/>
            <a:ext cx="5450840" cy="3975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9645" y="450850"/>
            <a:ext cx="6036945" cy="55664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637915" y="1917065"/>
            <a:ext cx="5998210" cy="4100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0920" y="481330"/>
            <a:ext cx="8260715" cy="6788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14245" y="1302385"/>
            <a:ext cx="8152130" cy="389191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593725"/>
            <a:ext cx="6891655" cy="535432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8425" y="500380"/>
            <a:ext cx="7555865" cy="55714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85925" y="1333500"/>
            <a:ext cx="8820150" cy="41910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83840" y="2421255"/>
            <a:ext cx="7491730" cy="1167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855595" y="4221480"/>
            <a:ext cx="7491730" cy="1167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5160" y="476885"/>
            <a:ext cx="8646160" cy="54495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331960" y="909955"/>
            <a:ext cx="493395" cy="36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3630" y="2288540"/>
            <a:ext cx="10441305" cy="21932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9375" y="1219200"/>
            <a:ext cx="6953250" cy="44196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43885" y="2708910"/>
            <a:ext cx="6228715" cy="278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549275"/>
            <a:ext cx="6684645" cy="538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commondata" val="eyJoZGlkIjoiYjBlNzdiN2MxYmZlMzA5MjgwYTQyMDI4MjkxMmFjNjcifQ=="/>
  <p:tag name="KSO_WPP_MARK_KEY" val="2011835d-cf8f-47be-b758-26f2136e8302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117</Words>
  <Application>WPS 演示</Application>
  <PresentationFormat>宽屏</PresentationFormat>
  <Paragraphs>78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方正粗黑宋简体</vt:lpstr>
      <vt:lpstr>仿宋</vt:lpstr>
      <vt:lpstr>叶根友毛笔行书2.0版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2024-07-16T02:30:50Z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ED13D0AA22B74EE1AE1D072345A2A5F7_13</vt:lpwstr>
  </property>
</Properties>
</file>